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BB8C00F5-627A-4A78-994A-0B0E4CAC0619}" type="datetimeFigureOut">
              <a:rPr lang="en-US" smtClean="0"/>
              <a:t>2/15/2011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57AA5C5-6FD0-4E62-9A02-E2378C233A1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8C00F5-627A-4A78-994A-0B0E4CAC0619}" type="datetimeFigureOut">
              <a:rPr lang="en-US" smtClean="0"/>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AA5C5-6FD0-4E62-9A02-E2378C233A1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8C00F5-627A-4A78-994A-0B0E4CAC0619}" type="datetimeFigureOut">
              <a:rPr lang="en-US" smtClean="0"/>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AA5C5-6FD0-4E62-9A02-E2378C233A1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BB8C00F5-627A-4A78-994A-0B0E4CAC0619}" type="datetimeFigureOut">
              <a:rPr lang="en-US" smtClean="0"/>
              <a:t>2/15/2011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57AA5C5-6FD0-4E62-9A02-E2378C233A1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BB8C00F5-627A-4A78-994A-0B0E4CAC0619}" type="datetimeFigureOut">
              <a:rPr lang="en-US" smtClean="0"/>
              <a:t>2/15/2011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57AA5C5-6FD0-4E62-9A02-E2378C233A1B}"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BB8C00F5-627A-4A78-994A-0B0E4CAC0619}" type="datetimeFigureOut">
              <a:rPr lang="en-US" smtClean="0"/>
              <a:t>2/15/2011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57AA5C5-6FD0-4E62-9A02-E2378C233A1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B8C00F5-627A-4A78-994A-0B0E4CAC0619}" type="datetimeFigureOut">
              <a:rPr lang="en-US" smtClean="0"/>
              <a:t>2/15/2011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57AA5C5-6FD0-4E62-9A02-E2378C233A1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B8C00F5-627A-4A78-994A-0B0E4CAC0619}" type="datetimeFigureOut">
              <a:rPr lang="en-US" smtClean="0"/>
              <a:t>2/15/2011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7AA5C5-6FD0-4E62-9A02-E2378C233A1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BB8C00F5-627A-4A78-994A-0B0E4CAC0619}" type="datetimeFigureOut">
              <a:rPr lang="en-US" smtClean="0"/>
              <a:t>2/15/2011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57AA5C5-6FD0-4E62-9A02-E2378C233A1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BB8C00F5-627A-4A78-994A-0B0E4CAC0619}" type="datetimeFigureOut">
              <a:rPr lang="en-US" smtClean="0"/>
              <a:t>2/15/2011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57AA5C5-6FD0-4E62-9A02-E2378C233A1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BB8C00F5-627A-4A78-994A-0B0E4CAC0619}" type="datetimeFigureOut">
              <a:rPr lang="en-US" smtClean="0"/>
              <a:t>2/15/2011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57AA5C5-6FD0-4E62-9A02-E2378C233A1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B8C00F5-627A-4A78-994A-0B0E4CAC0619}" type="datetimeFigureOut">
              <a:rPr lang="en-US" smtClean="0"/>
              <a:t>2/15/2011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57AA5C5-6FD0-4E62-9A02-E2378C233A1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chemeClr val="accent4"/>
                </a:solidFill>
                <a:latin typeface="Arial Black" pitchFamily="34" charset="0"/>
              </a:rPr>
              <a:t>S</a:t>
            </a:r>
            <a:r>
              <a:rPr lang="en-US" dirty="0" smtClean="0">
                <a:solidFill>
                  <a:schemeClr val="accent4"/>
                </a:solidFill>
                <a:latin typeface="Arial Black" pitchFamily="34" charset="0"/>
              </a:rPr>
              <a:t>EXTING</a:t>
            </a:r>
            <a:endParaRPr lang="en-US" dirty="0">
              <a:solidFill>
                <a:schemeClr val="accent4"/>
              </a:solidFill>
              <a:latin typeface="Arial Black" pitchFamily="34" charset="0"/>
            </a:endParaRPr>
          </a:p>
        </p:txBody>
      </p:sp>
      <p:sp>
        <p:nvSpPr>
          <p:cNvPr id="3" name="Subtitle 2"/>
          <p:cNvSpPr>
            <a:spLocks noGrp="1"/>
          </p:cNvSpPr>
          <p:nvPr>
            <p:ph type="subTitle" idx="1"/>
          </p:nvPr>
        </p:nvSpPr>
        <p:spPr/>
        <p:txBody>
          <a:bodyPr/>
          <a:lstStyle/>
          <a:p>
            <a:r>
              <a:rPr lang="en-US" dirty="0" smtClean="0">
                <a:solidFill>
                  <a:srgbClr val="FF00FF"/>
                </a:solidFill>
              </a:rPr>
              <a:t>By </a:t>
            </a:r>
            <a:r>
              <a:rPr lang="en-US" dirty="0" err="1" smtClean="0">
                <a:solidFill>
                  <a:srgbClr val="FF00FF"/>
                </a:solidFill>
              </a:rPr>
              <a:t>Lexi</a:t>
            </a:r>
            <a:r>
              <a:rPr lang="en-US" dirty="0" smtClean="0">
                <a:solidFill>
                  <a:srgbClr val="FF00FF"/>
                </a:solidFill>
              </a:rPr>
              <a:t> </a:t>
            </a:r>
            <a:r>
              <a:rPr lang="en-US" dirty="0" err="1" smtClean="0">
                <a:solidFill>
                  <a:srgbClr val="FF00FF"/>
                </a:solidFill>
              </a:rPr>
              <a:t>DeForge</a:t>
            </a:r>
            <a:endParaRPr lang="en-US" dirty="0">
              <a:solidFill>
                <a:srgbClr val="FF00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Summarizing…. </a:t>
            </a:r>
            <a:r>
              <a:rPr lang="en-US" dirty="0" smtClean="0">
                <a:sym typeface="Wingdings" pitchFamily="2" charset="2"/>
              </a:rPr>
              <a:t>(:</a:t>
            </a:r>
            <a:endParaRPr lang="en-US" dirty="0"/>
          </a:p>
        </p:txBody>
      </p:sp>
      <p:sp>
        <p:nvSpPr>
          <p:cNvPr id="3" name="Content Placeholder 2"/>
          <p:cNvSpPr>
            <a:spLocks noGrp="1"/>
          </p:cNvSpPr>
          <p:nvPr>
            <p:ph idx="1"/>
          </p:nvPr>
        </p:nvSpPr>
        <p:spPr/>
        <p:txBody>
          <a:bodyPr>
            <a:normAutofit fontScale="92500"/>
          </a:bodyPr>
          <a:lstStyle/>
          <a:p>
            <a:r>
              <a:rPr lang="en-US" dirty="0" smtClean="0"/>
              <a:t>Don't take or send nude or sexually suggestive photos of yourself or anyone else. If you do, even if they're of you or you pass along someone else's - you could be charged with producing or distributing child pornography. If you keep them on your phone or computer you could be charged with possession. If they go to someone in another state (and that happens really easily), it's still a federal felony.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Dangers of sexting</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 There are lots of dangerous things about sexting! Like for one example, the person that sends a picture can be fined for lots of money and the court of law. Another thing is, if you get into a fight or a bad break up after one minute over at least </a:t>
            </a:r>
            <a:r>
              <a:rPr lang="en-US" dirty="0" smtClean="0"/>
              <a:t>30 </a:t>
            </a:r>
            <a:r>
              <a:rPr lang="en-US" dirty="0" smtClean="0"/>
              <a:t>people have seen your </a:t>
            </a:r>
            <a:r>
              <a:rPr lang="en-US" dirty="0" smtClean="0"/>
              <a:t>picture, 30 doesn't seem much but wait till an hour ! </a:t>
            </a:r>
            <a:r>
              <a:rPr lang="en-US" dirty="0" smtClean="0"/>
              <a:t>You can be made fun of your whole life!!! </a:t>
            </a:r>
          </a:p>
        </p:txBody>
      </p:sp>
      <p:pic>
        <p:nvPicPr>
          <p:cNvPr id="1026" name="Picture 2"/>
          <p:cNvPicPr>
            <a:picLocks noGrp="1" noChangeAspect="1" noChangeArrowheads="1"/>
          </p:cNvPicPr>
          <p:nvPr>
            <p:ph sz="half" idx="1"/>
          </p:nvPr>
        </p:nvPicPr>
        <p:blipFill>
          <a:blip r:embed="rId2" cstate="print"/>
          <a:srcRect/>
          <a:stretch>
            <a:fillRect/>
          </a:stretch>
        </p:blipFill>
        <p:spPr bwMode="auto">
          <a:xfrm>
            <a:off x="304800" y="2362200"/>
            <a:ext cx="4038600" cy="268977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laws so </a:t>
            </a:r>
            <a:r>
              <a:rPr lang="en-US" dirty="0" smtClean="0"/>
              <a:t>strict regarding sexting</a:t>
            </a:r>
            <a:endParaRPr lang="en-US" dirty="0"/>
          </a:p>
        </p:txBody>
      </p:sp>
      <p:sp>
        <p:nvSpPr>
          <p:cNvPr id="3" name="Content Placeholder 2"/>
          <p:cNvSpPr>
            <a:spLocks noGrp="1"/>
          </p:cNvSpPr>
          <p:nvPr>
            <p:ph idx="1"/>
          </p:nvPr>
        </p:nvSpPr>
        <p:spPr/>
        <p:txBody>
          <a:bodyPr/>
          <a:lstStyle/>
          <a:p>
            <a:r>
              <a:rPr lang="en-US" dirty="0" smtClean="0"/>
              <a:t>The laws are so </a:t>
            </a:r>
            <a:r>
              <a:rPr lang="en-US" smtClean="0"/>
              <a:t>strict because</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16</TotalTime>
  <Words>184</Words>
  <Application>Microsoft Office PowerPoint</Application>
  <PresentationFormat>On-screen Show (4:3)</PresentationFormat>
  <Paragraphs>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Verve</vt:lpstr>
      <vt:lpstr>SEXTING</vt:lpstr>
      <vt:lpstr>Summarizing…. (:</vt:lpstr>
      <vt:lpstr>Dangers of sexting</vt:lpstr>
      <vt:lpstr>Why are laws so strict regarding sexting</vt:lpstr>
    </vt:vector>
  </TitlesOfParts>
  <Company>Thompson School District R2-J</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SEXTING</dc:title>
  <dc:creator>Alexis DeForge</dc:creator>
  <cp:lastModifiedBy>Alexis DeForge</cp:lastModifiedBy>
  <cp:revision>2</cp:revision>
  <dcterms:created xsi:type="dcterms:W3CDTF">2011-02-15T19:14:33Z</dcterms:created>
  <dcterms:modified xsi:type="dcterms:W3CDTF">2011-02-15T19:31:03Z</dcterms:modified>
</cp:coreProperties>
</file>